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5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225496D-ABFF-4BFA-9D3A-1404DAFAA375}" type="datetimeFigureOut">
              <a:rPr lang="ko-KR" altLang="en-US" smtClean="0"/>
              <a:t>2015-08-25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B3D9FC5-82C7-47B6-A80A-FF6860F31A5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uofl.sodexomyway.com/index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University of Louisville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구한</a:t>
            </a:r>
            <a:r>
              <a:rPr lang="ko-KR" altLang="en-US" dirty="0"/>
              <a:t>솔</a:t>
            </a:r>
          </a:p>
        </p:txBody>
      </p:sp>
      <p:pic>
        <p:nvPicPr>
          <p:cNvPr id="1027" name="Picture 3" descr="C:\Users\구한솔\Desktop\louisville-cardinals1-194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88640"/>
            <a:ext cx="1722912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학교 소개</a:t>
            </a:r>
            <a:endParaRPr lang="en-US" altLang="ko-KR" dirty="0" smtClean="0"/>
          </a:p>
          <a:p>
            <a:r>
              <a:rPr lang="en-US" altLang="ko-KR" dirty="0" smtClean="0"/>
              <a:t>2. </a:t>
            </a:r>
            <a:r>
              <a:rPr lang="ko-KR" altLang="en-US" dirty="0" smtClean="0"/>
              <a:t>기숙사</a:t>
            </a:r>
            <a:endParaRPr lang="en-US" altLang="ko-KR" dirty="0" smtClean="0"/>
          </a:p>
          <a:p>
            <a:r>
              <a:rPr lang="en-US" altLang="ko-KR" dirty="0" smtClean="0"/>
              <a:t>3. </a:t>
            </a:r>
            <a:r>
              <a:rPr lang="ko-KR" altLang="en-US" dirty="0" smtClean="0"/>
              <a:t>학교식당</a:t>
            </a:r>
            <a:endParaRPr lang="en-US" altLang="ko-KR" dirty="0" smtClean="0"/>
          </a:p>
          <a:p>
            <a:r>
              <a:rPr lang="en-US" altLang="ko-KR" dirty="0" smtClean="0"/>
              <a:t>4. </a:t>
            </a:r>
            <a:r>
              <a:rPr lang="ko-KR" altLang="en-US" dirty="0" smtClean="0"/>
              <a:t>교통</a:t>
            </a:r>
            <a:endParaRPr lang="en-US" altLang="ko-KR" dirty="0" smtClean="0"/>
          </a:p>
          <a:p>
            <a:r>
              <a:rPr lang="en-US" altLang="ko-KR" dirty="0" smtClean="0"/>
              <a:t>5. </a:t>
            </a:r>
            <a:r>
              <a:rPr lang="ko-KR" altLang="en-US" dirty="0" smtClean="0"/>
              <a:t>학교 분위기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smtClean="0"/>
              <a:t>목</a:t>
            </a:r>
            <a:r>
              <a:rPr lang="ko-KR" altLang="en-US" dirty="0" smtClean="0"/>
              <a:t>차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학교 소개</a:t>
            </a:r>
            <a:endParaRPr lang="ko-KR" altLang="en-US" dirty="0"/>
          </a:p>
        </p:txBody>
      </p:sp>
      <p:pic>
        <p:nvPicPr>
          <p:cNvPr id="2050" name="Picture 2" descr="C:\Users\구한솔\Desktop\루이빌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8099263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 </a:t>
            </a:r>
            <a:r>
              <a:rPr lang="ko-KR" altLang="en-US" dirty="0" err="1" smtClean="0"/>
              <a:t>루이빌대학교는</a:t>
            </a:r>
            <a:r>
              <a:rPr lang="ko-KR" altLang="en-US" dirty="0" smtClean="0"/>
              <a:t> 전체적으로 이공계열이 괜찮은 학교입니다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 이유는 </a:t>
            </a:r>
            <a:r>
              <a:rPr lang="en-US" altLang="ko-KR" dirty="0" smtClean="0"/>
              <a:t>Speed School of Engineering </a:t>
            </a:r>
            <a:r>
              <a:rPr lang="ko-KR" altLang="en-US" dirty="0" smtClean="0"/>
              <a:t>프로그램이 괜찮기</a:t>
            </a:r>
          </a:p>
          <a:p>
            <a:r>
              <a:rPr lang="ko-KR" altLang="en-US" dirty="0" smtClean="0"/>
              <a:t>때문입니다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교환학생의 입장으로서 간다면 사실 어느 계열의 수업을 들어도 나쁘지 않다고 생각합니다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학업 수준은</a:t>
            </a:r>
          </a:p>
          <a:p>
            <a:r>
              <a:rPr lang="ko-KR" altLang="en-US" dirty="0" smtClean="0"/>
              <a:t>전체적으로 진도를 못나가도 이해시키기 위한 방향의 수업이 많습니다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성실하기만 하다면 수업에서 </a:t>
            </a:r>
            <a:r>
              <a:rPr lang="en-US" altLang="ko-KR" dirty="0" smtClean="0"/>
              <a:t>A</a:t>
            </a:r>
            <a:r>
              <a:rPr lang="ko-KR" altLang="en-US" dirty="0" smtClean="0"/>
              <a:t>를 받기 어렵지</a:t>
            </a:r>
          </a:p>
          <a:p>
            <a:r>
              <a:rPr lang="ko-KR" altLang="en-US" dirty="0" smtClean="0"/>
              <a:t>않았습니다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게다가 </a:t>
            </a:r>
            <a:r>
              <a:rPr lang="en-US" altLang="ko-KR" dirty="0" smtClean="0"/>
              <a:t>REACH Center</a:t>
            </a:r>
            <a:r>
              <a:rPr lang="ko-KR" altLang="en-US" dirty="0" smtClean="0"/>
              <a:t>이라는 수업 외적으로 그 수업에 대해서 </a:t>
            </a:r>
            <a:r>
              <a:rPr lang="en-US" altLang="ko-KR" dirty="0" smtClean="0"/>
              <a:t>Assist</a:t>
            </a:r>
            <a:r>
              <a:rPr lang="ko-KR" altLang="en-US" dirty="0" smtClean="0"/>
              <a:t>를 해주는 기관이 있는데 이 기관에서는</a:t>
            </a:r>
          </a:p>
          <a:p>
            <a:r>
              <a:rPr lang="en-US" altLang="ko-KR" dirty="0" smtClean="0"/>
              <a:t>Paper </a:t>
            </a:r>
            <a:r>
              <a:rPr lang="ko-KR" altLang="en-US" dirty="0" smtClean="0"/>
              <a:t>제출을 위한 영어 </a:t>
            </a:r>
            <a:r>
              <a:rPr lang="en-US" altLang="ko-KR" dirty="0" smtClean="0"/>
              <a:t>Writing Assignment</a:t>
            </a:r>
            <a:r>
              <a:rPr lang="ko-KR" altLang="en-US" dirty="0" smtClean="0"/>
              <a:t>를 도와줄 뿐만 아니라 자신이 듣는 수업에 대해서 </a:t>
            </a:r>
            <a:r>
              <a:rPr lang="ko-KR" altLang="en-US" dirty="0" err="1" smtClean="0"/>
              <a:t>튜터링을</a:t>
            </a:r>
            <a:r>
              <a:rPr lang="ko-KR" altLang="en-US" dirty="0" smtClean="0"/>
              <a:t> 무료로 제공하고 있어</a:t>
            </a:r>
          </a:p>
          <a:p>
            <a:r>
              <a:rPr lang="ko-KR" altLang="en-US" dirty="0" smtClean="0"/>
              <a:t>공부를 잘하던 못하던 매우 훌륭한 환경이 갖추어져 있습니다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학교 소개</a:t>
            </a:r>
            <a:endParaRPr lang="ko-KR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학교 소개</a:t>
            </a:r>
            <a:endParaRPr lang="ko-KR" altLang="en-US" dirty="0"/>
          </a:p>
        </p:txBody>
      </p:sp>
      <p:pic>
        <p:nvPicPr>
          <p:cNvPr id="3074" name="Picture 2" descr="C:\Users\구한솔\Desktop\루이빌\KakaoTalk_20150721_1152415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68760"/>
            <a:ext cx="3048000" cy="2286000"/>
          </a:xfrm>
          <a:prstGeom prst="rect">
            <a:avLst/>
          </a:prstGeom>
          <a:noFill/>
        </p:spPr>
      </p:pic>
      <p:pic>
        <p:nvPicPr>
          <p:cNvPr id="3075" name="Picture 3" descr="C:\Users\구한솔\Desktop\루이빌\KakaoTalk_20150721_1152431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96752"/>
            <a:ext cx="3240360" cy="2376264"/>
          </a:xfrm>
          <a:prstGeom prst="rect">
            <a:avLst/>
          </a:prstGeom>
          <a:noFill/>
        </p:spPr>
      </p:pic>
      <p:pic>
        <p:nvPicPr>
          <p:cNvPr id="3076" name="Picture 4" descr="C:\Users\구한솔\Desktop\루이빌\KakaoTalk_20150721_1152470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933056"/>
            <a:ext cx="3096344" cy="2448271"/>
          </a:xfrm>
          <a:prstGeom prst="rect">
            <a:avLst/>
          </a:prstGeom>
          <a:noFill/>
        </p:spPr>
      </p:pic>
      <p:pic>
        <p:nvPicPr>
          <p:cNvPr id="3077" name="Picture 5" descr="C:\Users\구한솔\Desktop\루이빌\KakaoTalk_20150721_1152500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3933057"/>
            <a:ext cx="3312368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사진 설명을 하자면 </a:t>
            </a:r>
            <a:r>
              <a:rPr lang="ko-KR" altLang="en-US" dirty="0" err="1" smtClean="0"/>
              <a:t>첫번째</a:t>
            </a:r>
            <a:r>
              <a:rPr lang="ko-KR" altLang="en-US" dirty="0" smtClean="0"/>
              <a:t> 사진부터 시계방향으로 도서관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/>
              <a:t>체육관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학교정문에 있는 </a:t>
            </a:r>
            <a:r>
              <a:rPr lang="ko-KR" altLang="en-US" dirty="0" err="1" smtClean="0"/>
              <a:t>로댕의</a:t>
            </a:r>
            <a:r>
              <a:rPr lang="ko-KR" altLang="en-US" dirty="0" smtClean="0"/>
              <a:t> 생각하는 사람 조각상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교내 풍경입니다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도서관은 매우 넓고 쾌적하며 도서관 내부에도</a:t>
            </a:r>
          </a:p>
          <a:p>
            <a:r>
              <a:rPr lang="ko-KR" altLang="en-US" dirty="0" smtClean="0"/>
              <a:t>도움을 받을 수 있는 여러 가지 프로그램들이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체육관은 제가 봤던 체육관들 중에 제일 좋을 정도로 넓고 </a:t>
            </a:r>
          </a:p>
          <a:p>
            <a:r>
              <a:rPr lang="ko-KR" altLang="en-US" dirty="0" smtClean="0"/>
              <a:t>운동 및 스포츠를 즐기기에 최적의 조건이었습니다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 학교가 농구가 유명한 관계로 체육시설에 투자를 많이 했다고 합니다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로댕의</a:t>
            </a:r>
            <a:r>
              <a:rPr lang="ko-KR" altLang="en-US" dirty="0" smtClean="0"/>
              <a:t> 생각하는 사람 동상은 원본의 첫 번째 복제품이라고 하여 의미가 있다고 해서 사진을 찍었습니다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그리고 교내 풍경을</a:t>
            </a:r>
          </a:p>
          <a:p>
            <a:r>
              <a:rPr lang="ko-KR" altLang="en-US" dirty="0" smtClean="0"/>
              <a:t>보면 한적하고 정말 꿈에 그리던 여유로운 미국 캠퍼스 라이프를 즐길 수 있음을 볼 수 있습니다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학교 소개</a:t>
            </a:r>
            <a:endParaRPr lang="ko-KR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기숙사</a:t>
            </a:r>
            <a:endParaRPr lang="ko-KR" altLang="en-US" dirty="0"/>
          </a:p>
        </p:txBody>
      </p:sp>
      <p:pic>
        <p:nvPicPr>
          <p:cNvPr id="4098" name="Picture 2" descr="C:\Users\구한솔\Desktop\루이빌\KakaoTalk_20150721_1152331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4032448" cy="4057650"/>
          </a:xfrm>
          <a:prstGeom prst="rect">
            <a:avLst/>
          </a:prstGeom>
          <a:noFill/>
        </p:spPr>
      </p:pic>
      <p:pic>
        <p:nvPicPr>
          <p:cNvPr id="4099" name="Picture 3" descr="C:\Users\구한솔\Desktop\루이빌\KakaoTalk_20150721_115233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340768"/>
            <a:ext cx="3888432" cy="4057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기숙사</a:t>
            </a:r>
            <a:endParaRPr lang="ko-KR" altLang="en-US" dirty="0"/>
          </a:p>
        </p:txBody>
      </p:sp>
      <p:pic>
        <p:nvPicPr>
          <p:cNvPr id="5122" name="Picture 2" descr="C:\Users\구한솔\Desktop\루이빌\KakaoTalk_20150721_1152380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738" y="1320800"/>
            <a:ext cx="3734246" cy="4057650"/>
          </a:xfrm>
          <a:prstGeom prst="rect">
            <a:avLst/>
          </a:prstGeom>
          <a:noFill/>
        </p:spPr>
      </p:pic>
      <p:pic>
        <p:nvPicPr>
          <p:cNvPr id="5123" name="Picture 3" descr="C:\Users\구한솔\Desktop\루이빌\KakaoTalk_20150721_115239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340768"/>
            <a:ext cx="3600400" cy="4057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/>
              <a:t>저는 </a:t>
            </a:r>
            <a:r>
              <a:rPr lang="ko-KR" altLang="en-US" dirty="0" err="1" smtClean="0"/>
              <a:t>운좋게도</a:t>
            </a:r>
            <a:r>
              <a:rPr lang="ko-KR" altLang="en-US" dirty="0" smtClean="0"/>
              <a:t> </a:t>
            </a:r>
            <a:r>
              <a:rPr lang="en-US" altLang="ko-KR" dirty="0" smtClean="0"/>
              <a:t>Bettie Johnson Hall </a:t>
            </a:r>
            <a:r>
              <a:rPr lang="ko-KR" altLang="en-US" dirty="0" smtClean="0"/>
              <a:t>이라는 거의 캠퍼스 내에서 제일 좋은 기숙사에서 지내게 되었습니다</a:t>
            </a:r>
            <a:r>
              <a:rPr lang="en-US" altLang="ko-KR" dirty="0" smtClean="0"/>
              <a:t>. </a:t>
            </a:r>
            <a:endParaRPr lang="ko-KR" altLang="en-US" dirty="0" smtClean="0"/>
          </a:p>
          <a:p>
            <a:r>
              <a:rPr lang="ko-KR" altLang="en-US" dirty="0" smtClean="0"/>
              <a:t>기숙사를 신청할 경우 학교에서 선정이 되자마자 거의 바로 </a:t>
            </a:r>
            <a:r>
              <a:rPr lang="ko-KR" altLang="en-US" dirty="0" err="1" smtClean="0"/>
              <a:t>하는게</a:t>
            </a:r>
            <a:r>
              <a:rPr lang="ko-KR" altLang="en-US" dirty="0" smtClean="0"/>
              <a:t> 좋습니다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 이유는 기숙사 신청을 늦게</a:t>
            </a:r>
          </a:p>
          <a:p>
            <a:r>
              <a:rPr lang="ko-KR" altLang="en-US" dirty="0" smtClean="0"/>
              <a:t>할 경우 운이 나쁘면 본 캠퍼스에서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분 떨어진 곳에 배정이 될 수도 있기 때문이죠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그리고 또 한가지 이유는</a:t>
            </a:r>
          </a:p>
          <a:p>
            <a:r>
              <a:rPr lang="ko-KR" altLang="en-US" dirty="0" err="1" smtClean="0"/>
              <a:t>루이빌</a:t>
            </a:r>
            <a:r>
              <a:rPr lang="ko-KR" altLang="en-US" dirty="0" smtClean="0"/>
              <a:t> 기숙사가 인원을 많이 제한하고 있기 때문에 </a:t>
            </a:r>
            <a:r>
              <a:rPr lang="ko-KR" altLang="en-US" dirty="0" err="1" smtClean="0"/>
              <a:t>루이빌</a:t>
            </a:r>
            <a:r>
              <a:rPr lang="ko-KR" altLang="en-US" dirty="0" smtClean="0"/>
              <a:t> 재학생들 조차 기숙사에서 살기 힘든 상황입니다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기숙사 배정을 못 </a:t>
            </a:r>
            <a:r>
              <a:rPr lang="ko-KR" altLang="en-US" dirty="0" err="1" smtClean="0"/>
              <a:t>받을시</a:t>
            </a:r>
            <a:r>
              <a:rPr lang="ko-KR" altLang="en-US" dirty="0" smtClean="0"/>
              <a:t> </a:t>
            </a:r>
            <a:r>
              <a:rPr lang="en-US" altLang="ko-KR" dirty="0" smtClean="0"/>
              <a:t>Off-Campus Housing</a:t>
            </a:r>
            <a:r>
              <a:rPr lang="ko-KR" altLang="en-US" dirty="0" smtClean="0"/>
              <a:t>으로 </a:t>
            </a:r>
            <a:r>
              <a:rPr lang="ko-KR" altLang="en-US" dirty="0" err="1" smtClean="0"/>
              <a:t>살아야하는데</a:t>
            </a:r>
            <a:r>
              <a:rPr lang="ko-KR" altLang="en-US" dirty="0" smtClean="0"/>
              <a:t> 만약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학기만 있을 생각이면 보통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 단위</a:t>
            </a:r>
          </a:p>
          <a:p>
            <a:r>
              <a:rPr lang="ko-KR" altLang="en-US" dirty="0" smtClean="0"/>
              <a:t>계약을 하기 때문에 남은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개월을 남에게 다시 </a:t>
            </a:r>
            <a:r>
              <a:rPr lang="ko-KR" altLang="en-US" dirty="0" err="1" smtClean="0"/>
              <a:t>넘겨줘야하는</a:t>
            </a:r>
            <a:r>
              <a:rPr lang="ko-KR" altLang="en-US" dirty="0" smtClean="0"/>
              <a:t> 상황이 생겨서 </a:t>
            </a:r>
            <a:r>
              <a:rPr lang="ko-KR" altLang="en-US" dirty="0" err="1" smtClean="0"/>
              <a:t>번거러울</a:t>
            </a:r>
            <a:r>
              <a:rPr lang="ko-KR" altLang="en-US" dirty="0" smtClean="0"/>
              <a:t>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저도 방이 </a:t>
            </a:r>
          </a:p>
          <a:p>
            <a:r>
              <a:rPr lang="ko-KR" altLang="en-US" dirty="0" smtClean="0"/>
              <a:t>없어서 </a:t>
            </a:r>
            <a:r>
              <a:rPr lang="ko-KR" altLang="en-US" dirty="0" err="1" smtClean="0"/>
              <a:t>남은게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싱글룸</a:t>
            </a:r>
            <a:r>
              <a:rPr lang="ko-KR" altLang="en-US" dirty="0" smtClean="0"/>
              <a:t> 뿐이었는데 </a:t>
            </a:r>
            <a:r>
              <a:rPr lang="ko-KR" altLang="en-US" dirty="0" err="1" smtClean="0"/>
              <a:t>왠만하면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싱글룸은</a:t>
            </a:r>
            <a:r>
              <a:rPr lang="ko-KR" altLang="en-US" dirty="0" smtClean="0"/>
              <a:t> 기피하고 싶었습니다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왜냐하면 룸메이트가 없어서 </a:t>
            </a:r>
          </a:p>
          <a:p>
            <a:r>
              <a:rPr lang="ko-KR" altLang="en-US" dirty="0" smtClean="0"/>
              <a:t>영어를 쓸 기회가 </a:t>
            </a:r>
            <a:r>
              <a:rPr lang="ko-KR" altLang="en-US" dirty="0" err="1" smtClean="0"/>
              <a:t>없을까봐</a:t>
            </a:r>
            <a:r>
              <a:rPr lang="ko-KR" altLang="en-US" dirty="0" smtClean="0"/>
              <a:t> 걱정이 되었기 때문입니다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결론적으로는 </a:t>
            </a:r>
            <a:r>
              <a:rPr lang="ko-KR" altLang="en-US" dirty="0" err="1" smtClean="0"/>
              <a:t>싱글룸</a:t>
            </a:r>
            <a:r>
              <a:rPr lang="ko-KR" altLang="en-US" dirty="0" smtClean="0"/>
              <a:t> 덕분에 정말 편하고 </a:t>
            </a:r>
          </a:p>
          <a:p>
            <a:r>
              <a:rPr lang="ko-KR" altLang="en-US" dirty="0" smtClean="0"/>
              <a:t>스트레스 안 받으면서 생활할 수 있었고 영어는 친구를 사귀어서 늘 수 있었기 때문에 </a:t>
            </a:r>
            <a:r>
              <a:rPr lang="ko-KR" altLang="en-US" dirty="0" err="1" smtClean="0"/>
              <a:t>싱글룸도</a:t>
            </a:r>
            <a:r>
              <a:rPr lang="ko-KR" altLang="en-US" dirty="0" smtClean="0"/>
              <a:t> 나쁘지 안하고</a:t>
            </a:r>
          </a:p>
          <a:p>
            <a:r>
              <a:rPr lang="ko-KR" altLang="en-US" dirty="0" smtClean="0"/>
              <a:t>생각합니다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기숙사</a:t>
            </a:r>
            <a:endParaRPr lang="ko-KR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학교식당</a:t>
            </a:r>
            <a:endParaRPr lang="ko-KR" altLang="en-US" dirty="0"/>
          </a:p>
        </p:txBody>
      </p:sp>
      <p:pic>
        <p:nvPicPr>
          <p:cNvPr id="6146" name="Picture 2" descr="C:\Users\구한솔\Desktop\루이빌\KakaoTalk_20150721_115246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3816424" cy="2862318"/>
          </a:xfrm>
          <a:prstGeom prst="rect">
            <a:avLst/>
          </a:prstGeom>
          <a:noFill/>
        </p:spPr>
      </p:pic>
      <p:pic>
        <p:nvPicPr>
          <p:cNvPr id="6147" name="Picture 3" descr="C:\Users\구한솔\Desktop\루이빌\KakaoTalk_20150721_1228031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4600" y="1772816"/>
            <a:ext cx="3744416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ko-KR" altLang="en-US" b="1" dirty="0" smtClean="0"/>
              <a:t> </a:t>
            </a:r>
            <a:r>
              <a:rPr lang="ko-KR" altLang="en-US" dirty="0" smtClean="0"/>
              <a:t>제가 주로 이용하였던 학교식당은 </a:t>
            </a:r>
            <a:r>
              <a:rPr lang="en-US" altLang="ko-KR" dirty="0" smtClean="0"/>
              <a:t>Ville Grill</a:t>
            </a:r>
            <a:r>
              <a:rPr lang="ko-KR" altLang="en-US" dirty="0" smtClean="0"/>
              <a:t>이라는 캠퍼스 안에 위치한 뷔페입니다</a:t>
            </a:r>
            <a:r>
              <a:rPr lang="en-US" altLang="ko-KR" dirty="0" smtClean="0"/>
              <a:t>. Meal Plan</a:t>
            </a:r>
            <a:r>
              <a:rPr lang="ko-KR" altLang="en-US" dirty="0" smtClean="0"/>
              <a:t>으로</a:t>
            </a:r>
          </a:p>
          <a:p>
            <a:r>
              <a:rPr lang="ko-KR" altLang="en-US" dirty="0" smtClean="0"/>
              <a:t>거의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불 가까이 주어지는데 뷔페의 경우 거의 </a:t>
            </a:r>
            <a:r>
              <a:rPr lang="en-US" altLang="ko-KR" dirty="0" smtClean="0"/>
              <a:t>7</a:t>
            </a:r>
            <a:r>
              <a:rPr lang="ko-KR" altLang="en-US" dirty="0" smtClean="0"/>
              <a:t>불이고 제일 비싼 저녁인 경우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불입니다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</a:t>
            </a:r>
          </a:p>
          <a:p>
            <a:r>
              <a:rPr lang="ko-KR" altLang="en-US" dirty="0" smtClean="0"/>
              <a:t>주말에는 친구들과 외식을 할 가능성이 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주방이 있는 경우 가까운 </a:t>
            </a:r>
            <a:r>
              <a:rPr lang="ko-KR" altLang="en-US" dirty="0" err="1" smtClean="0"/>
              <a:t>마트에서</a:t>
            </a:r>
            <a:r>
              <a:rPr lang="ko-KR" altLang="en-US" dirty="0" smtClean="0"/>
              <a:t> 간단히 사먹기도 하기 </a:t>
            </a:r>
          </a:p>
          <a:p>
            <a:r>
              <a:rPr lang="ko-KR" altLang="en-US" dirty="0" smtClean="0"/>
              <a:t>때문에 부지런히 </a:t>
            </a:r>
            <a:r>
              <a:rPr lang="en-US" altLang="ko-KR" dirty="0" smtClean="0"/>
              <a:t>Meal Plan</a:t>
            </a:r>
            <a:r>
              <a:rPr lang="ko-KR" altLang="en-US" dirty="0" smtClean="0"/>
              <a:t>을 사용해야 나중에 남지 않습니다</a:t>
            </a:r>
            <a:r>
              <a:rPr lang="en-US" altLang="ko-KR" dirty="0" smtClean="0"/>
              <a:t>. Meal Plan</a:t>
            </a:r>
            <a:r>
              <a:rPr lang="ko-KR" altLang="en-US" dirty="0" smtClean="0"/>
              <a:t>은 남을 경우에 환불이 안되고</a:t>
            </a:r>
          </a:p>
          <a:p>
            <a:r>
              <a:rPr lang="ko-KR" altLang="en-US" dirty="0" smtClean="0"/>
              <a:t>소멸이 되기 때문에 뷔페 아니면 </a:t>
            </a:r>
            <a:r>
              <a:rPr lang="ko-KR" altLang="en-US" dirty="0" err="1" smtClean="0"/>
              <a:t>학교내에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푸드코트에서</a:t>
            </a:r>
            <a:r>
              <a:rPr lang="ko-KR" altLang="en-US" dirty="0" smtClean="0"/>
              <a:t> 평소에 먹어보고 싶었던 미국 음식들을 모두 맛보시면 됩니다</a:t>
            </a:r>
            <a:r>
              <a:rPr lang="en-US" altLang="ko-KR" dirty="0" smtClean="0"/>
              <a:t>. Wendy's, </a:t>
            </a:r>
            <a:r>
              <a:rPr lang="en-US" altLang="ko-KR" dirty="0" err="1" smtClean="0"/>
              <a:t>Papajohn's</a:t>
            </a:r>
            <a:r>
              <a:rPr lang="en-US" altLang="ko-KR" dirty="0" smtClean="0"/>
              <a:t>, Subway </a:t>
            </a:r>
            <a:r>
              <a:rPr lang="ko-KR" altLang="en-US" dirty="0" smtClean="0"/>
              <a:t>등 한국에서 비싼 가격에 파는 프랜차이즈 체인점들도</a:t>
            </a:r>
          </a:p>
          <a:p>
            <a:r>
              <a:rPr lang="ko-KR" altLang="en-US" dirty="0" smtClean="0"/>
              <a:t>학교 내에서 </a:t>
            </a:r>
            <a:r>
              <a:rPr lang="en-US" altLang="ko-KR" dirty="0" smtClean="0"/>
              <a:t>Meal Plan</a:t>
            </a:r>
            <a:r>
              <a:rPr lang="ko-KR" altLang="en-US" dirty="0" smtClean="0"/>
              <a:t>으로 먹을 수 있기 때문이죠</a:t>
            </a:r>
            <a:r>
              <a:rPr lang="en-US" altLang="ko-KR" dirty="0" smtClean="0"/>
              <a:t>. </a:t>
            </a:r>
            <a:r>
              <a:rPr lang="ko-KR" altLang="en-US" dirty="0" smtClean="0"/>
              <a:t>자세한 내용이 궁금하면 아래의 사이트를 방문해서</a:t>
            </a:r>
          </a:p>
          <a:p>
            <a:r>
              <a:rPr lang="ko-KR" altLang="en-US" dirty="0" smtClean="0"/>
              <a:t>학교 내 음식점들을 확인해 볼 수 있습니다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>
                <a:hlinkClick r:id="rId2"/>
              </a:rPr>
              <a:t>https://uofl.sodexomyway.com/index.html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학교식당</a:t>
            </a:r>
            <a:endParaRPr lang="ko-KR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1" dirty="0" smtClean="0"/>
              <a:t> </a:t>
            </a:r>
            <a:r>
              <a:rPr lang="ko-KR" altLang="en-US" dirty="0" err="1" smtClean="0"/>
              <a:t>루이빌</a:t>
            </a:r>
            <a:r>
              <a:rPr lang="ko-KR" altLang="en-US" dirty="0" smtClean="0"/>
              <a:t> 도시 안에서는 </a:t>
            </a:r>
            <a:r>
              <a:rPr lang="en-US" altLang="ko-KR" dirty="0" smtClean="0"/>
              <a:t>TARC</a:t>
            </a:r>
            <a:r>
              <a:rPr lang="ko-KR" altLang="en-US" dirty="0" smtClean="0"/>
              <a:t>라는 버스만 돌아다니는데 루이빌대학교 학생증만 있으면 무료입니다</a:t>
            </a:r>
            <a:r>
              <a:rPr lang="en-US" altLang="ko-KR" dirty="0" smtClean="0"/>
              <a:t>. </a:t>
            </a:r>
            <a:endParaRPr lang="ko-KR" altLang="en-US" dirty="0" smtClean="0"/>
          </a:p>
          <a:p>
            <a:r>
              <a:rPr lang="ko-KR" altLang="en-US" dirty="0" smtClean="0"/>
              <a:t>공항에서 학교로 갈 때도 </a:t>
            </a:r>
            <a:r>
              <a:rPr lang="en-US" altLang="ko-KR" dirty="0" smtClean="0"/>
              <a:t>TARC</a:t>
            </a:r>
            <a:r>
              <a:rPr lang="ko-KR" altLang="en-US" dirty="0" smtClean="0"/>
              <a:t>라는 버스를 이용할 수 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학교에서 다운타운을 </a:t>
            </a:r>
            <a:r>
              <a:rPr lang="ko-KR" altLang="en-US" dirty="0" err="1" smtClean="0"/>
              <a:t>갈때에도</a:t>
            </a:r>
            <a:r>
              <a:rPr lang="ko-KR" altLang="en-US" dirty="0" smtClean="0"/>
              <a:t> </a:t>
            </a:r>
            <a:r>
              <a:rPr lang="en-US" altLang="ko-KR" dirty="0" smtClean="0"/>
              <a:t>TARC</a:t>
            </a:r>
            <a:r>
              <a:rPr lang="ko-KR" altLang="en-US" dirty="0" smtClean="0"/>
              <a:t>를</a:t>
            </a:r>
          </a:p>
          <a:p>
            <a:r>
              <a:rPr lang="ko-KR" altLang="en-US" dirty="0" smtClean="0"/>
              <a:t>이용할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하지만 </a:t>
            </a:r>
            <a:r>
              <a:rPr lang="ko-KR" altLang="en-US" dirty="0" err="1" smtClean="0"/>
              <a:t>루이빌에</a:t>
            </a:r>
            <a:r>
              <a:rPr lang="ko-KR" altLang="en-US" dirty="0" smtClean="0"/>
              <a:t> 거주하는 사람들은 주로 자가용을 타고 다니므로 거의 저소득층</a:t>
            </a:r>
          </a:p>
          <a:p>
            <a:r>
              <a:rPr lang="ko-KR" altLang="en-US" dirty="0" smtClean="0"/>
              <a:t>이 주로 이용하기 때문에 밤에 타면 위험할 수도 있다는 생각이 들었습니다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그리고 택시는 많이 없을</a:t>
            </a:r>
          </a:p>
          <a:p>
            <a:r>
              <a:rPr lang="ko-KR" altLang="en-US" dirty="0" smtClean="0"/>
              <a:t>뿐더러 가격이 </a:t>
            </a:r>
            <a:r>
              <a:rPr lang="en-US" altLang="ko-KR" dirty="0" smtClean="0"/>
              <a:t>15</a:t>
            </a:r>
            <a:r>
              <a:rPr lang="ko-KR" altLang="en-US" dirty="0" smtClean="0"/>
              <a:t>분 정도 주행해도 거의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불 가까이 나오기 때문에 별로 추천하지 않습니다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교통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학교 분위기</a:t>
            </a:r>
            <a:endParaRPr lang="ko-KR" altLang="en-US" dirty="0"/>
          </a:p>
        </p:txBody>
      </p:sp>
      <p:pic>
        <p:nvPicPr>
          <p:cNvPr id="7170" name="Picture 2" descr="C:\Users\구한솔\Desktop\루이빌\KakaoTalk_20150721_1152504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3048000" cy="2286000"/>
          </a:xfrm>
          <a:prstGeom prst="rect">
            <a:avLst/>
          </a:prstGeom>
          <a:noFill/>
        </p:spPr>
      </p:pic>
      <p:pic>
        <p:nvPicPr>
          <p:cNvPr id="7171" name="Picture 3" descr="C:\Users\구한솔\Desktop\루이빌\KakaoTalk_20150721_1152510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12776"/>
            <a:ext cx="3048000" cy="2286000"/>
          </a:xfrm>
          <a:prstGeom prst="rect">
            <a:avLst/>
          </a:prstGeom>
          <a:noFill/>
        </p:spPr>
      </p:pic>
      <p:pic>
        <p:nvPicPr>
          <p:cNvPr id="7172" name="Picture 4" descr="C:\Users\구한솔\Desktop\루이빌\KakaoTalk_20150721_1152516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005064"/>
            <a:ext cx="3024336" cy="2376264"/>
          </a:xfrm>
          <a:prstGeom prst="rect">
            <a:avLst/>
          </a:prstGeom>
          <a:noFill/>
        </p:spPr>
      </p:pic>
      <p:pic>
        <p:nvPicPr>
          <p:cNvPr id="7173" name="Picture 5" descr="C:\Users\구한솔\Desktop\루이빌\KakaoTalk_20150721_1152477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005064"/>
            <a:ext cx="3264363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ko-KR" altLang="en-US" dirty="0" smtClean="0"/>
              <a:t>켄터키는 프로야구팀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프로농구팀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프로미식축구팀이 없는 관계로 켄터키에 사는 사람들은 대학농구에</a:t>
            </a:r>
          </a:p>
          <a:p>
            <a:r>
              <a:rPr lang="ko-KR" altLang="en-US" dirty="0" smtClean="0"/>
              <a:t>모두 열광을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켄터키 내에서 제일 유명한 라이벌 두 팀은 </a:t>
            </a:r>
            <a:r>
              <a:rPr lang="en-US" altLang="ko-KR" dirty="0" smtClean="0"/>
              <a:t>University of Kentucky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UK </a:t>
            </a:r>
            <a:r>
              <a:rPr lang="ko-KR" altLang="en-US" dirty="0" smtClean="0"/>
              <a:t>대학농구팀과 </a:t>
            </a:r>
            <a:r>
              <a:rPr lang="en-US" altLang="ko-KR" dirty="0" smtClean="0"/>
              <a:t>University of Louisville</a:t>
            </a:r>
            <a:r>
              <a:rPr lang="ko-KR" altLang="en-US" dirty="0" smtClean="0"/>
              <a:t>의 </a:t>
            </a:r>
            <a:r>
              <a:rPr lang="en-US" altLang="ko-KR" dirty="0" smtClean="0"/>
              <a:t>Cardinals </a:t>
            </a:r>
            <a:r>
              <a:rPr lang="ko-KR" altLang="en-US" dirty="0" smtClean="0"/>
              <a:t>대학농구팀입니다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저희 학교에서는 그래서 </a:t>
            </a:r>
            <a:r>
              <a:rPr lang="en-US" altLang="ko-KR" dirty="0" smtClean="0"/>
              <a:t>UK </a:t>
            </a:r>
            <a:r>
              <a:rPr lang="ko-KR" altLang="en-US" dirty="0" smtClean="0"/>
              <a:t>티셔츠만 </a:t>
            </a:r>
            <a:r>
              <a:rPr lang="ko-KR" altLang="en-US" dirty="0" err="1" smtClean="0"/>
              <a:t>입고다녀도</a:t>
            </a:r>
            <a:r>
              <a:rPr lang="ko-KR" altLang="en-US" dirty="0" smtClean="0"/>
              <a:t> 학생들이 도발할 정도로 라이벌 의식이 심해서 그런 문화가 재미있었습니다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대학생들뿐만 아니라</a:t>
            </a:r>
          </a:p>
          <a:p>
            <a:r>
              <a:rPr lang="ko-KR" altLang="en-US" dirty="0" smtClean="0"/>
              <a:t>남녀 노소 할 것 없이 </a:t>
            </a:r>
            <a:r>
              <a:rPr lang="en-US" altLang="ko-KR" dirty="0" smtClean="0"/>
              <a:t>Louisville </a:t>
            </a:r>
            <a:r>
              <a:rPr lang="ko-KR" altLang="en-US" dirty="0" smtClean="0"/>
              <a:t>팬이라면 저희 학교 마스코트인 </a:t>
            </a:r>
            <a:r>
              <a:rPr lang="en-US" altLang="ko-KR" dirty="0" smtClean="0"/>
              <a:t>Cardinals</a:t>
            </a:r>
            <a:r>
              <a:rPr lang="ko-KR" altLang="en-US" dirty="0" smtClean="0"/>
              <a:t>가 그려진 옷들이나 악세서리들을 하고 다니며 </a:t>
            </a:r>
            <a:r>
              <a:rPr lang="en-US" altLang="ko-KR" dirty="0" smtClean="0"/>
              <a:t>Go Cards</a:t>
            </a:r>
            <a:r>
              <a:rPr lang="ko-KR" altLang="en-US" dirty="0" smtClean="0"/>
              <a:t>를 외치고 </a:t>
            </a:r>
            <a:r>
              <a:rPr lang="en-US" altLang="ko-KR" dirty="0" smtClean="0"/>
              <a:t>UK </a:t>
            </a:r>
            <a:r>
              <a:rPr lang="ko-KR" altLang="en-US" dirty="0" smtClean="0"/>
              <a:t>팬이라면 </a:t>
            </a:r>
            <a:r>
              <a:rPr lang="en-US" altLang="ko-KR" dirty="0" smtClean="0"/>
              <a:t>Go Cats</a:t>
            </a:r>
            <a:r>
              <a:rPr lang="ko-KR" altLang="en-US" dirty="0" smtClean="0"/>
              <a:t>를 외치면서 </a:t>
            </a:r>
            <a:r>
              <a:rPr lang="en-US" altLang="ko-KR" dirty="0" smtClean="0"/>
              <a:t>UK</a:t>
            </a:r>
            <a:r>
              <a:rPr lang="ko-KR" altLang="en-US" dirty="0" smtClean="0"/>
              <a:t>가 그려진 옷들을 입고 다니는 것을 켄터키 주에서는 자주 목격할 수 있습니다</a:t>
            </a:r>
            <a:r>
              <a:rPr lang="en-US" altLang="ko-KR" dirty="0" smtClean="0"/>
              <a:t>. UK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Cardinals</a:t>
            </a:r>
            <a:r>
              <a:rPr lang="ko-KR" altLang="en-US" dirty="0" smtClean="0"/>
              <a:t>는 미국 전역에서도 실력 있는 팀들이라 모두 </a:t>
            </a:r>
            <a:r>
              <a:rPr lang="en-US" altLang="ko-KR" dirty="0" smtClean="0"/>
              <a:t>Top 10</a:t>
            </a:r>
            <a:r>
              <a:rPr lang="ko-KR" altLang="en-US" dirty="0" smtClean="0"/>
              <a:t>에 들어가서 이 두 대학 출신 선수들이 </a:t>
            </a:r>
            <a:r>
              <a:rPr lang="en-US" altLang="ko-KR" dirty="0" smtClean="0"/>
              <a:t>NBA </a:t>
            </a:r>
            <a:r>
              <a:rPr lang="ko-KR" altLang="en-US" dirty="0" smtClean="0"/>
              <a:t>농구팀에 </a:t>
            </a:r>
            <a:r>
              <a:rPr lang="ko-KR" altLang="en-US" dirty="0" err="1" smtClean="0"/>
              <a:t>스카웃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되서</a:t>
            </a:r>
            <a:r>
              <a:rPr lang="ko-KR" altLang="en-US" dirty="0" smtClean="0"/>
              <a:t> 가는 것을 볼 수 있습니다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r>
              <a:rPr lang="ko-KR" altLang="en-US" dirty="0" smtClean="0"/>
              <a:t>이 학교에서 대학농구경기관람은 선택이 아닌 필수이며 거의 대학생활의 모든 것이라고 볼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반면에 대학야구나 대학미식축구는 많이 유명하지는 않지만 미국 스포츠의 분위기를 느끼기에는 충분합니다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학교 분위기</a:t>
            </a:r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2636912"/>
            <a:ext cx="8229600" cy="1143000"/>
          </a:xfrm>
        </p:spPr>
        <p:txBody>
          <a:bodyPr/>
          <a:lstStyle/>
          <a:p>
            <a:pPr algn="ctr"/>
            <a:r>
              <a:rPr lang="en-US" altLang="ko-KR" dirty="0" smtClean="0"/>
              <a:t>The End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</TotalTime>
  <Words>277</Words>
  <Application>Microsoft Office PowerPoint</Application>
  <PresentationFormat>화면 슬라이드 쇼(4:3)</PresentationFormat>
  <Paragraphs>60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광장</vt:lpstr>
      <vt:lpstr>University of Louisville</vt:lpstr>
      <vt:lpstr>목차</vt:lpstr>
      <vt:lpstr>1. 학교 소개</vt:lpstr>
      <vt:lpstr>1. 학교 소개</vt:lpstr>
      <vt:lpstr>1. 학교 소개</vt:lpstr>
      <vt:lpstr>1. 학교 소개</vt:lpstr>
      <vt:lpstr>2. 기숙사</vt:lpstr>
      <vt:lpstr>2. 기숙사</vt:lpstr>
      <vt:lpstr>2. 기숙사</vt:lpstr>
      <vt:lpstr>3. 학교식당</vt:lpstr>
      <vt:lpstr>3. 학교식당</vt:lpstr>
      <vt:lpstr>4. 교통</vt:lpstr>
      <vt:lpstr>5. 학교 분위기</vt:lpstr>
      <vt:lpstr>5. 학교 분위기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Louisville</dc:title>
  <dc:creator>구한솔</dc:creator>
  <cp:lastModifiedBy>구한솔</cp:lastModifiedBy>
  <cp:revision>1</cp:revision>
  <dcterms:created xsi:type="dcterms:W3CDTF">2015-08-25T11:54:49Z</dcterms:created>
  <dcterms:modified xsi:type="dcterms:W3CDTF">2015-08-25T12:22:18Z</dcterms:modified>
</cp:coreProperties>
</file>