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둥근 사각형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날짜 개체 틀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그림 개체 틀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ko-KR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그림을 추가하려면 아이콘을 클릭하십시오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둥근 사각형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85A36C5-8475-4FAD-91D9-4E9CC0172C33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7A5B3D3-13BB-4CED-8916-65339F620CC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54864" algn="r" rtl="0" eaLnBrk="1" latinLnBrk="1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1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1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1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1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1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1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1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1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1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nccuinternational.wordpress.com/taiwan-survival-guide/for-nccu-studentslife-at-nccu/international-house/how-is-inside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대만 국립 정치대학교 소개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National </a:t>
            </a:r>
            <a:r>
              <a:rPr lang="en-US" altLang="ko-KR" dirty="0" err="1" smtClean="0"/>
              <a:t>Chengchi</a:t>
            </a:r>
            <a:r>
              <a:rPr lang="en-US" altLang="ko-KR" dirty="0" smtClean="0"/>
              <a:t> University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804248" y="609329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세무학과 김민주</a:t>
            </a:r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위치</a:t>
            </a:r>
            <a:endParaRPr lang="ko-KR" altLang="en-US" dirty="0"/>
          </a:p>
        </p:txBody>
      </p:sp>
      <p:pic>
        <p:nvPicPr>
          <p:cNvPr id="4" name="내용 개체 틀 3" descr="노선도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052736"/>
            <a:ext cx="3705998" cy="5400600"/>
          </a:xfrm>
        </p:spPr>
      </p:pic>
      <p:sp>
        <p:nvSpPr>
          <p:cNvPr id="5" name="TextBox 4"/>
          <p:cNvSpPr txBox="1"/>
          <p:nvPr/>
        </p:nvSpPr>
        <p:spPr>
          <a:xfrm>
            <a:off x="4355976" y="1556792"/>
            <a:ext cx="43924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국립 정치대학교는 </a:t>
            </a:r>
            <a:r>
              <a:rPr lang="en-US" altLang="ko-KR" dirty="0"/>
              <a:t>MRT Taipei Zoo</a:t>
            </a:r>
            <a:r>
              <a:rPr lang="ko-KR" altLang="en-US" dirty="0"/>
              <a:t>역에서 버스를 타고 </a:t>
            </a:r>
            <a:r>
              <a:rPr lang="en-US" altLang="ko-KR" dirty="0"/>
              <a:t>10</a:t>
            </a:r>
            <a:r>
              <a:rPr lang="ko-KR" altLang="en-US" dirty="0"/>
              <a:t>분 정도 </a:t>
            </a:r>
            <a:r>
              <a:rPr lang="ko-KR" altLang="en-US" dirty="0" smtClean="0"/>
              <a:t>거리에 </a:t>
            </a:r>
            <a:r>
              <a:rPr lang="ko-KR" altLang="en-US" dirty="0"/>
              <a:t>위치해 있습니다</a:t>
            </a:r>
            <a:r>
              <a:rPr lang="en-US" altLang="ko-KR" dirty="0"/>
              <a:t>. </a:t>
            </a:r>
            <a:r>
              <a:rPr lang="ko-KR" altLang="en-US" dirty="0"/>
              <a:t>도심이라기보다 교외에 가깝습니다</a:t>
            </a:r>
            <a:r>
              <a:rPr lang="en-US" altLang="ko-KR" dirty="0"/>
              <a:t>. </a:t>
            </a:r>
            <a:r>
              <a:rPr lang="ko-KR" altLang="en-US" dirty="0"/>
              <a:t>한국으로 비교하자면 육군사관학교 정도의 위치에 위치해 있습니다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하지만</a:t>
            </a:r>
            <a:r>
              <a:rPr lang="en-US" altLang="ko-KR" dirty="0" smtClean="0"/>
              <a:t>! </a:t>
            </a:r>
            <a:r>
              <a:rPr lang="ko-KR" altLang="en-US" dirty="0" smtClean="0"/>
              <a:t>정문에서 </a:t>
            </a:r>
            <a:r>
              <a:rPr lang="en-US" altLang="ko-KR" dirty="0"/>
              <a:t>G1,BR18</a:t>
            </a:r>
            <a:r>
              <a:rPr lang="ko-KR" altLang="en-US" dirty="0"/>
              <a:t>의 버스를 통해 타이베이 도심의 가장 중심이라고 할 수 있는 </a:t>
            </a:r>
            <a:r>
              <a:rPr lang="ko-KR" altLang="en-US" dirty="0" err="1"/>
              <a:t>타이베이</a:t>
            </a:r>
            <a:r>
              <a:rPr lang="ko-KR" altLang="en-US" dirty="0"/>
              <a:t> </a:t>
            </a:r>
            <a:r>
              <a:rPr lang="en-US" altLang="ko-KR" dirty="0"/>
              <a:t>101</a:t>
            </a:r>
            <a:r>
              <a:rPr lang="ko-KR" altLang="en-US" dirty="0"/>
              <a:t>빌딩과 </a:t>
            </a:r>
            <a:r>
              <a:rPr lang="ko-KR" altLang="en-US" dirty="0" err="1"/>
              <a:t>시정부</a:t>
            </a:r>
            <a:r>
              <a:rPr lang="ko-KR" altLang="en-US" dirty="0"/>
              <a:t> 구역에 </a:t>
            </a:r>
            <a:r>
              <a:rPr lang="en-US" altLang="ko-KR" dirty="0"/>
              <a:t>20</a:t>
            </a:r>
            <a:r>
              <a:rPr lang="ko-KR" altLang="en-US" dirty="0"/>
              <a:t>분 내의 시간으로 도착 </a:t>
            </a:r>
            <a:r>
              <a:rPr lang="ko-KR" altLang="en-US" dirty="0" smtClean="0"/>
              <a:t>가능합니다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따라서 다소 </a:t>
            </a:r>
            <a:r>
              <a:rPr lang="ko-KR" altLang="en-US" dirty="0"/>
              <a:t>외곽인 </a:t>
            </a:r>
            <a:r>
              <a:rPr lang="ko-KR" altLang="en-US" dirty="0" smtClean="0"/>
              <a:t>위치가 여행하는데 큰 방해가 되진 않습니다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정치대학교의 두 구역</a:t>
            </a:r>
            <a:endParaRPr lang="ko-KR" altLang="en-US" dirty="0"/>
          </a:p>
        </p:txBody>
      </p:sp>
      <p:pic>
        <p:nvPicPr>
          <p:cNvPr id="4" name="내용 개체 틀 3" descr="버스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628800"/>
            <a:ext cx="4525963" cy="4525963"/>
          </a:xfrm>
        </p:spPr>
      </p:pic>
      <p:sp>
        <p:nvSpPr>
          <p:cNvPr id="5" name="TextBox 4"/>
          <p:cNvSpPr txBox="1"/>
          <p:nvPr/>
        </p:nvSpPr>
        <p:spPr>
          <a:xfrm>
            <a:off x="5292080" y="1700808"/>
            <a:ext cx="352839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정치대학교는 크게 산 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산아래 구역으로 나뉩니다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특히 교환학생이 주로 배정되는 건물은 산 위 자강</a:t>
            </a:r>
            <a:r>
              <a:rPr lang="en-US" altLang="ko-KR" dirty="0" smtClean="0"/>
              <a:t>9</a:t>
            </a:r>
            <a:r>
              <a:rPr lang="ko-KR" altLang="en-US" dirty="0" smtClean="0"/>
              <a:t>사입니다</a:t>
            </a:r>
            <a:r>
              <a:rPr lang="en-US" altLang="ko-KR" dirty="0" smtClean="0"/>
              <a:t>.  </a:t>
            </a:r>
            <a:r>
              <a:rPr lang="ko-KR" altLang="en-US" dirty="0" smtClean="0"/>
              <a:t>중국어 수업을 듣는 어학당 또한 산 위에 위치합니다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정문에서 산 위 기숙사까지는 도보로 </a:t>
            </a:r>
            <a:r>
              <a:rPr lang="en-US" altLang="ko-KR" dirty="0" smtClean="0"/>
              <a:t>15-20</a:t>
            </a:r>
            <a:r>
              <a:rPr lang="ko-KR" altLang="en-US" dirty="0" smtClean="0"/>
              <a:t>분 정도 </a:t>
            </a:r>
            <a:r>
              <a:rPr lang="ko-KR" altLang="en-US" dirty="0" smtClean="0"/>
              <a:t>거리입니다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왼쪽 사진과 같은 셔틀버스가 운행하는데</a:t>
            </a:r>
            <a:r>
              <a:rPr lang="en-US" altLang="ko-KR" dirty="0" smtClean="0"/>
              <a:t>, 15</a:t>
            </a:r>
            <a:r>
              <a:rPr lang="ko-KR" altLang="en-US" dirty="0" smtClean="0"/>
              <a:t>분에서 </a:t>
            </a:r>
            <a:r>
              <a:rPr lang="en-US" altLang="ko-KR" dirty="0" smtClean="0"/>
              <a:t>20</a:t>
            </a:r>
            <a:r>
              <a:rPr lang="ko-KR" altLang="en-US" dirty="0" smtClean="0"/>
              <a:t>분에 한 대 꼴로 있으며 오후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시 이후에는 버스가 운행되지 않습니다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정치대학교 기숙사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/>
              <a:t>정치대학교의 기숙사는 산 위 </a:t>
            </a:r>
            <a:r>
              <a:rPr lang="ko-KR" altLang="en-US" dirty="0" smtClean="0"/>
              <a:t>기숙사</a:t>
            </a:r>
            <a:r>
              <a:rPr lang="en-US" altLang="ko-KR" dirty="0" smtClean="0"/>
              <a:t>/ </a:t>
            </a:r>
            <a:r>
              <a:rPr lang="ko-KR" altLang="en-US" dirty="0"/>
              <a:t>산 아래 </a:t>
            </a:r>
            <a:r>
              <a:rPr lang="ko-KR" altLang="en-US" dirty="0" smtClean="0"/>
              <a:t>기숙사</a:t>
            </a:r>
            <a:r>
              <a:rPr lang="en-US" altLang="ko-KR" dirty="0" smtClean="0"/>
              <a:t>/ </a:t>
            </a:r>
            <a:r>
              <a:rPr lang="ko-KR" altLang="en-US" dirty="0"/>
              <a:t>외국인 기숙사인 </a:t>
            </a:r>
            <a:r>
              <a:rPr lang="en-US" altLang="ko-KR" dirty="0"/>
              <a:t>I-house</a:t>
            </a:r>
            <a:r>
              <a:rPr lang="ko-KR" altLang="en-US" dirty="0"/>
              <a:t>로 나뉩니다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학교 내 기숙사는 대부분 </a:t>
            </a:r>
            <a:r>
              <a:rPr lang="en-US" altLang="ko-KR" dirty="0" smtClean="0"/>
              <a:t>2-4</a:t>
            </a:r>
            <a:r>
              <a:rPr lang="ko-KR" altLang="en-US" dirty="0" smtClean="0"/>
              <a:t>인실이고 </a:t>
            </a:r>
            <a:r>
              <a:rPr lang="en-US" altLang="ko-KR" dirty="0" smtClean="0"/>
              <a:t>I-house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인실과 </a:t>
            </a:r>
            <a:r>
              <a:rPr lang="en-US" altLang="ko-KR" dirty="0" smtClean="0"/>
              <a:t>2</a:t>
            </a:r>
            <a:r>
              <a:rPr lang="ko-KR" altLang="en-US" dirty="0" smtClean="0"/>
              <a:t>인실로 구성되어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 </a:t>
            </a:r>
            <a:r>
              <a:rPr lang="en-US" altLang="ko-KR" dirty="0" smtClean="0"/>
              <a:t>I-house</a:t>
            </a:r>
            <a:r>
              <a:rPr lang="ko-KR" altLang="en-US" dirty="0" smtClean="0"/>
              <a:t>의 수용가능 인원이 교환학생 수에 비해 현저하게 적습니다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학부 교환학생의 경우 예외 없이 자강</a:t>
            </a:r>
            <a:r>
              <a:rPr lang="en-US" altLang="ko-KR" dirty="0" smtClean="0"/>
              <a:t>9</a:t>
            </a:r>
            <a:r>
              <a:rPr lang="ko-KR" altLang="en-US" dirty="0" smtClean="0"/>
              <a:t>사에 배정되었습니다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자강 </a:t>
            </a:r>
            <a:r>
              <a:rPr lang="en-US" altLang="ko-KR" dirty="0" smtClean="0"/>
              <a:t>9</a:t>
            </a:r>
            <a:r>
              <a:rPr lang="ko-KR" altLang="en-US" dirty="0" smtClean="0"/>
              <a:t>사는 방에 화장실이 딸려 있지 않은 방을 </a:t>
            </a:r>
            <a:r>
              <a:rPr lang="en-US" altLang="ko-KR" dirty="0" smtClean="0"/>
              <a:t>4</a:t>
            </a:r>
            <a:r>
              <a:rPr lang="ko-KR" altLang="en-US" dirty="0" smtClean="0"/>
              <a:t>명이 사용하기 때문에 개인적인 공간은 없었습니다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석사 박사 교환학생의 경우에는 신축된 자강</a:t>
            </a:r>
            <a:r>
              <a:rPr lang="en-US" altLang="ko-KR" dirty="0" smtClean="0"/>
              <a:t>10</a:t>
            </a:r>
            <a:r>
              <a:rPr lang="ko-KR" altLang="en-US" dirty="0" smtClean="0"/>
              <a:t>사를 사용하는데 석사의 경우 </a:t>
            </a:r>
            <a:r>
              <a:rPr lang="en-US" altLang="ko-KR" dirty="0" smtClean="0"/>
              <a:t>2</a:t>
            </a:r>
            <a:r>
              <a:rPr lang="ko-KR" altLang="en-US" dirty="0" smtClean="0"/>
              <a:t>인실을 배정해주고 박사의 경우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인실을 배정해 줍니다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시설의 경우 홈페이지를 확인하시면 됩니다</a:t>
            </a:r>
            <a:r>
              <a:rPr lang="en-US" altLang="ko-KR" dirty="0" smtClean="0"/>
              <a:t>. </a:t>
            </a:r>
            <a:r>
              <a:rPr lang="en-US" altLang="ko-KR" dirty="0" smtClean="0">
                <a:hlinkClick r:id="rId2"/>
              </a:rPr>
              <a:t>https://nccuinternational.wordpress.com/taiwan-survival-guide/for-nccu-studentslife-at-nccu/international-house/how-is-inside/</a:t>
            </a:r>
            <a:endParaRPr lang="en-US" altLang="ko-KR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정치대학교 시설</a:t>
            </a:r>
            <a:endParaRPr lang="ko-KR" altLang="en-US" dirty="0"/>
          </a:p>
        </p:txBody>
      </p:sp>
      <p:pic>
        <p:nvPicPr>
          <p:cNvPr id="6" name="내용 개체 틀 5" descr="綜合院館與空間的果實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9217024" cy="2592288"/>
          </a:xfrm>
        </p:spPr>
      </p:pic>
      <p:sp>
        <p:nvSpPr>
          <p:cNvPr id="7" name="TextBox 6"/>
          <p:cNvSpPr txBox="1"/>
          <p:nvPr/>
        </p:nvSpPr>
        <p:spPr>
          <a:xfrm>
            <a:off x="539552" y="4725144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정치대학교의 가장 좋은 건물인 </a:t>
            </a:r>
            <a:r>
              <a:rPr lang="en-US" altLang="ko-KR" dirty="0" smtClean="0"/>
              <a:t>General Building</a:t>
            </a:r>
            <a:r>
              <a:rPr lang="ko-KR" altLang="en-US" dirty="0" smtClean="0"/>
              <a:t>의 모습입니다</a:t>
            </a:r>
            <a:r>
              <a:rPr lang="en-US" altLang="ko-KR" dirty="0" smtClean="0"/>
              <a:t>.  </a:t>
            </a:r>
            <a:r>
              <a:rPr lang="ko-KR" altLang="en-US" dirty="0" smtClean="0"/>
              <a:t>이곳에 많은 학과 사무실과 교수님들의 연구실이 위치해 있습니다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상경계열 학생들의 수업은 주로 이루어 지는 곳입니다</a:t>
            </a:r>
            <a:r>
              <a:rPr lang="en-US" altLang="ko-KR" dirty="0" smtClean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정치대학교 시설</a:t>
            </a:r>
            <a:endParaRPr lang="ko-KR" altLang="en-US" dirty="0"/>
          </a:p>
        </p:txBody>
      </p:sp>
      <p:pic>
        <p:nvPicPr>
          <p:cNvPr id="4" name="내용 개체 틀 3" descr="晴朗午後的政大操場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844824"/>
            <a:ext cx="9144000" cy="2571750"/>
          </a:xfrm>
        </p:spPr>
      </p:pic>
      <p:sp>
        <p:nvSpPr>
          <p:cNvPr id="5" name="TextBox 4"/>
          <p:cNvSpPr txBox="1"/>
          <p:nvPr/>
        </p:nvSpPr>
        <p:spPr>
          <a:xfrm>
            <a:off x="539552" y="4869160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General building</a:t>
            </a:r>
            <a:r>
              <a:rPr lang="ko-KR" altLang="en-US" dirty="0" smtClean="0"/>
              <a:t>의 측면 모습과 체육관입니다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정치대학교의 가장 자랑할만한 시설이 바로 체육관련 설비입니다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정치대학교는 한국에서는 보기 힘든 올림픽사이즈 수영장과 올림픽규격의 육상 트랙을 가지고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교환학생을 포함한 정치대학교 학생은 저렴한 가격으로 위의 시설들을 이용 할 수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대장간">
  <a:themeElements>
    <a:clrScheme name="대장간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대장간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대장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21</TotalTime>
  <Words>310</Words>
  <Application>Microsoft Office PowerPoint</Application>
  <PresentationFormat>화면 슬라이드 쇼(4:3)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대장간</vt:lpstr>
      <vt:lpstr>대만 국립 정치대학교 소개</vt:lpstr>
      <vt:lpstr>위치</vt:lpstr>
      <vt:lpstr>정치대학교의 두 구역</vt:lpstr>
      <vt:lpstr>정치대학교 기숙사</vt:lpstr>
      <vt:lpstr>정치대학교 시설</vt:lpstr>
      <vt:lpstr>정치대학교 시설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대만 국립 정치대학교 소개</dc:title>
  <dc:creator>김민주</dc:creator>
  <cp:lastModifiedBy>김민주</cp:lastModifiedBy>
  <cp:revision>5</cp:revision>
  <dcterms:created xsi:type="dcterms:W3CDTF">2015-08-31T08:50:39Z</dcterms:created>
  <dcterms:modified xsi:type="dcterms:W3CDTF">2015-08-31T09:13:11Z</dcterms:modified>
</cp:coreProperties>
</file>